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6" r:id="rId21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11" Type="http://schemas.openxmlformats.org/officeDocument/2006/relationships/slide" Target="slides/slide14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9" name="Shape 4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0" name="Google Shape;5000;p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01" name="Google Shape;5001;p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6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14.png"/><Relationship Id="rId4" Type="http://schemas.openxmlformats.org/officeDocument/2006/relationships/image" Target="../media/image222.jpg"/><Relationship Id="rId5" Type="http://schemas.openxmlformats.org/officeDocument/2006/relationships/image" Target="../media/image208.jpg"/><Relationship Id="rId6" Type="http://schemas.openxmlformats.org/officeDocument/2006/relationships/image" Target="../media/image204.jpg"/></Relationships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02" name="Shape 5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3" name="Google Shape;5003;p6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3662" y="0"/>
            <a:ext cx="2700337" cy="2031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4" name="Google Shape;5004;p6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419475" cy="1993106"/>
          </a:xfrm>
          <a:prstGeom prst="rect">
            <a:avLst/>
          </a:prstGeom>
          <a:noFill/>
          <a:ln>
            <a:noFill/>
          </a:ln>
        </p:spPr>
      </p:pic>
      <p:sp>
        <p:nvSpPr>
          <p:cNvPr id="5005" name="Google Shape;5005;p69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br>
              <a:rPr lang="zh-CN"/>
            </a:b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6" name="Google Shape;5006;p6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4887" y="2518172"/>
            <a:ext cx="3059112" cy="195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7" name="Google Shape;5007;p6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571750"/>
            <a:ext cx="2511028" cy="1937146"/>
          </a:xfrm>
          <a:prstGeom prst="rect">
            <a:avLst/>
          </a:prstGeom>
          <a:noFill/>
          <a:ln>
            <a:noFill/>
          </a:ln>
        </p:spPr>
      </p:pic>
      <p:sp>
        <p:nvSpPr>
          <p:cNvPr id="5008" name="Google Shape;5008;p697"/>
          <p:cNvSpPr/>
          <p:nvPr/>
        </p:nvSpPr>
        <p:spPr>
          <a:xfrm>
            <a:off x="170725" y="1993106"/>
            <a:ext cx="34785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rgbClr val="6600FF"/>
                </a:solidFill>
                <a:latin typeface="Arial"/>
                <a:ea typeface="Arial"/>
                <a:cs typeface="Arial"/>
                <a:sym typeface="Arial"/>
              </a:rPr>
              <a:t>air pollution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9" name="Google Shape;5009;p697"/>
          <p:cNvSpPr/>
          <p:nvPr/>
        </p:nvSpPr>
        <p:spPr>
          <a:xfrm>
            <a:off x="5508062" y="1993106"/>
            <a:ext cx="3520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soil pollution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0" name="Google Shape;5010;p697"/>
          <p:cNvSpPr/>
          <p:nvPr/>
        </p:nvSpPr>
        <p:spPr>
          <a:xfrm>
            <a:off x="2539200" y="4516040"/>
            <a:ext cx="4065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rPr>
              <a:t>solid pollution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1" name="Google Shape;5011;p697"/>
          <p:cNvSpPr/>
          <p:nvPr/>
        </p:nvSpPr>
        <p:spPr>
          <a:xfrm>
            <a:off x="5002979" y="4462463"/>
            <a:ext cx="38901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water pollution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2" name="Google Shape;5012;p697"/>
          <p:cNvSpPr txBox="1"/>
          <p:nvPr/>
        </p:nvSpPr>
        <p:spPr>
          <a:xfrm>
            <a:off x="3084887" y="21314"/>
            <a:ext cx="3000000" cy="5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y 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e :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